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AFBC"/>
    <a:srgbClr val="D2A9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4296" autoAdjust="0"/>
  </p:normalViewPr>
  <p:slideViewPr>
    <p:cSldViewPr snapToGrid="0">
      <p:cViewPr varScale="1">
        <p:scale>
          <a:sx n="56" d="100"/>
          <a:sy n="56" d="100"/>
        </p:scale>
        <p:origin x="109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832</Words>
  <Application>Microsoft Office PowerPoint</Application>
  <PresentationFormat>Widescreen</PresentationFormat>
  <Paragraphs>96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Montserrat</vt:lpstr>
      <vt:lpstr>Montserrat ExtraBold</vt:lpstr>
      <vt:lpstr>Montserrat ExtraLight</vt:lpstr>
      <vt:lpstr>Nunito</vt:lpstr>
      <vt:lpstr>Times New Roman</vt:lpstr>
      <vt:lpstr>Üres dia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Bálint Tolmár</dc:creator>
  <cp:lastModifiedBy>PASIC Lana</cp:lastModifiedBy>
  <cp:revision>6</cp:revision>
  <dcterms:created xsi:type="dcterms:W3CDTF">2022-10-27T11:01:19Z</dcterms:created>
  <dcterms:modified xsi:type="dcterms:W3CDTF">2022-11-08T16:08:05Z</dcterms:modified>
</cp:coreProperties>
</file>