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</TotalTime>
  <Words>167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Social inclusion of young people in vulerable situations in SEE</vt:lpstr>
      <vt:lpstr>Model of youth clubs</vt:lpstr>
      <vt:lpstr>Target group/Statistics</vt:lpstr>
      <vt:lpstr>             Physically located     </vt:lpstr>
      <vt:lpstr>Two trained young leaders </vt:lpstr>
      <vt:lpstr> Support from PRONI Center for youth development </vt:lpstr>
      <vt:lpstr>Support from local community </vt:lpstr>
      <vt:lpstr>Support from locals </vt:lpstr>
      <vt:lpstr>What's missing?</vt:lpstr>
      <vt:lpstr> Thank you for your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inclusion of young people in vulerable situations in SEE</dc:title>
  <dc:creator>KOMP</dc:creator>
  <cp:lastModifiedBy>KOMP</cp:lastModifiedBy>
  <cp:revision>25</cp:revision>
  <dcterms:created xsi:type="dcterms:W3CDTF">2006-08-16T00:00:00Z</dcterms:created>
  <dcterms:modified xsi:type="dcterms:W3CDTF">2015-10-22T19:11:07Z</dcterms:modified>
</cp:coreProperties>
</file>